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Relationship Id="rId3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lay.kahoot.it/%23/?quizId=1264f8c2-d355-4d72-9655-1028ef688cf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hyperlink" Target="https://www.youtube.com/watch?v=pM-igYjn6E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Explorers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3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4322" b="4322"/>
          <a:stretch>
            <a:fillRect/>
          </a:stretch>
        </p:blipFill>
        <p:spPr/>
      </p:pic>
      <p:pic>
        <p:nvPicPr>
          <p:cNvPr id="10" name="Picture Placeholder 9" descr="Coronado route.gif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12845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Coronado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13431" y="2699982"/>
            <a:ext cx="3802019" cy="2163171"/>
          </a:xfrm>
        </p:spPr>
        <p:txBody>
          <a:bodyPr/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Searched for the “Seven Cities of Gold”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29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Pizarro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71325" y="1711383"/>
            <a:ext cx="7256687" cy="887827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Was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Spanish conquistador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Explored western coast of S. America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Took Incan Empire</a:t>
            </a:r>
            <a:endParaRPr lang="en-US" sz="24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9" name="Content Placeholder 8" descr="Pizarr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60" r="-23960"/>
          <a:stretch>
            <a:fillRect/>
          </a:stretch>
        </p:blipFill>
        <p:spPr>
          <a:xfrm>
            <a:off x="897367" y="2748063"/>
            <a:ext cx="3000923" cy="30431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0479" r="-10479"/>
          <a:stretch>
            <a:fillRect/>
          </a:stretch>
        </p:blipFill>
        <p:spPr>
          <a:xfrm>
            <a:off x="5082040" y="2909343"/>
            <a:ext cx="2841880" cy="2881857"/>
          </a:xfrm>
        </p:spPr>
      </p:pic>
    </p:spTree>
    <p:extLst>
      <p:ext uri="{BB962C8B-B14F-4D97-AF65-F5344CB8AC3E}">
        <p14:creationId xmlns:p14="http://schemas.microsoft.com/office/powerpoint/2010/main" val="4441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Soto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55179" r="-55179"/>
          <a:stretch>
            <a:fillRect/>
          </a:stretch>
        </p:blipFill>
        <p:spPr/>
      </p:pic>
      <p:pic>
        <p:nvPicPr>
          <p:cNvPr id="7" name="Content Placeholder 6" descr="Mississippi.png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0" r="-7640"/>
          <a:stretch>
            <a:fillRect/>
          </a:stretch>
        </p:blipFill>
        <p:spPr>
          <a:xfrm>
            <a:off x="4645025" y="3870325"/>
            <a:ext cx="3565525" cy="19208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explorer to see Mississippi</a:t>
            </a:r>
          </a:p>
          <a:p>
            <a:endParaRPr lang="en-US" dirty="0"/>
          </a:p>
          <a:p>
            <a:r>
              <a:rPr lang="en-US" dirty="0" smtClean="0"/>
              <a:t>Minne</a:t>
            </a:r>
            <a:r>
              <a:rPr lang="en-US" dirty="0" smtClean="0">
                <a:solidFill>
                  <a:srgbClr val="0000FF"/>
                </a:solidFill>
              </a:rPr>
              <a:t>sota</a:t>
            </a:r>
            <a:r>
              <a:rPr lang="en-US" dirty="0" smtClean="0"/>
              <a:t> – De </a:t>
            </a:r>
            <a:r>
              <a:rPr lang="en-US" dirty="0" smtClean="0">
                <a:solidFill>
                  <a:srgbClr val="0000FF"/>
                </a:solidFill>
              </a:rPr>
              <a:t>Soto</a:t>
            </a:r>
          </a:p>
        </p:txBody>
      </p:sp>
    </p:spTree>
    <p:extLst>
      <p:ext uri="{BB962C8B-B14F-4D97-AF65-F5344CB8AC3E}">
        <p14:creationId xmlns:p14="http://schemas.microsoft.com/office/powerpoint/2010/main" val="27464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-34986" r="-34986"/>
          <a:stretch>
            <a:fillRect/>
          </a:stretch>
        </p:blipFill>
        <p:spPr/>
      </p:pic>
      <p:pic>
        <p:nvPicPr>
          <p:cNvPr id="6" name="Picture Placeholder 5" descr="verrazzano.jp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85" r="-2838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Verrazano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Sailed for France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Looked for NW Passage along Atlantic coast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923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Cartier</a:t>
            </a:r>
            <a:endParaRPr lang="en-US" dirty="0"/>
          </a:p>
        </p:txBody>
      </p:sp>
      <p:pic>
        <p:nvPicPr>
          <p:cNvPr id="7" name="Content Placeholder 6" descr="St.Laweranc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84" b="-28984"/>
          <a:stretch>
            <a:fillRect/>
          </a:stretch>
        </p:blipFill>
        <p:spPr>
          <a:xfrm>
            <a:off x="1091594" y="2508888"/>
            <a:ext cx="3382579" cy="38472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6394" r="-6394"/>
          <a:stretch>
            <a:fillRect/>
          </a:stretch>
        </p:blipFill>
        <p:spPr>
          <a:xfrm>
            <a:off x="5163058" y="2953647"/>
            <a:ext cx="2494827" cy="2837554"/>
          </a:xfrm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649715" y="1919613"/>
            <a:ext cx="8018073" cy="90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Found St. Lawrence River &amp; claimed it for Canada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5613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Hudson</a:t>
            </a:r>
            <a:endParaRPr lang="en-US" dirty="0"/>
          </a:p>
        </p:txBody>
      </p:sp>
      <p:pic>
        <p:nvPicPr>
          <p:cNvPr id="7" name="Content Placeholder 6" descr="Hu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05" r="-44805"/>
          <a:stretch>
            <a:fillRect/>
          </a:stretch>
        </p:blipFill>
        <p:spPr/>
      </p:pic>
      <p:pic>
        <p:nvPicPr>
          <p:cNvPr id="11" name="Content Placeholder 10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7669" r="-7669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 smtClean="0"/>
              <a:t>Explored river in NY</a:t>
            </a:r>
          </a:p>
          <a:p>
            <a:r>
              <a:rPr lang="en-US" dirty="0" smtClean="0"/>
              <a:t>Hudson River</a:t>
            </a:r>
          </a:p>
          <a:p>
            <a:r>
              <a:rPr lang="en-US" dirty="0" smtClean="0"/>
              <a:t>Claimed land for Dutch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4"/>
          <a:srcRect l="-43272" r="-432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91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https://play.kahoot.it/#/?quizId</a:t>
            </a:r>
            <a:r>
              <a:rPr lang="en-US" u="sng">
                <a:hlinkClick r:id="rId2"/>
              </a:rPr>
              <a:t>=1264f8c2-d355-4d72-9655-1028ef688cf3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454" r="3454"/>
          <a:stretch>
            <a:fillRect/>
          </a:stretch>
        </p:blipFill>
        <p:spPr/>
      </p:pic>
      <p:pic>
        <p:nvPicPr>
          <p:cNvPr id="8" name="Picture Placeholder 7" descr="Marco Polo.jp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114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Marco Polo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Sailed to China in 1250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Marco!?!  Polo!!</a:t>
            </a:r>
          </a:p>
        </p:txBody>
      </p:sp>
    </p:spTree>
    <p:extLst>
      <p:ext uri="{BB962C8B-B14F-4D97-AF65-F5344CB8AC3E}">
        <p14:creationId xmlns:p14="http://schemas.microsoft.com/office/powerpoint/2010/main" val="5049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pic>
        <p:nvPicPr>
          <p:cNvPr id="10" name="Content Placeholder 9" descr="Columbus.jpg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4" r="-22374"/>
          <a:stretch>
            <a:fillRect/>
          </a:stretch>
        </p:blipFill>
        <p:spPr>
          <a:xfrm>
            <a:off x="4645152" y="1735139"/>
            <a:ext cx="3566160" cy="1920240"/>
          </a:xfrm>
        </p:spPr>
      </p:pic>
      <p:sp>
        <p:nvSpPr>
          <p:cNvPr id="9" name="Content Placehold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Sponsored by Spain’s King and Queen</a:t>
            </a:r>
          </a:p>
          <a:p>
            <a:endParaRPr lang="en-US" sz="2400" dirty="0" smtClean="0"/>
          </a:p>
          <a:p>
            <a:r>
              <a:rPr lang="en-US" sz="2400" dirty="0" smtClean="0"/>
              <a:t>Columbus sailed the ocean blue in 1492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Thought he was in </a:t>
            </a:r>
            <a:r>
              <a:rPr lang="en-US" sz="2400" dirty="0" smtClean="0"/>
              <a:t>India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901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Cabot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12" b="-89612"/>
          <a:stretch>
            <a:fillRect/>
          </a:stretch>
        </p:blipFill>
        <p:spPr>
          <a:xfrm rot="21214351">
            <a:off x="490538" y="3683000"/>
            <a:ext cx="3705225" cy="2697163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1552" r="11552"/>
          <a:stretch>
            <a:fillRect/>
          </a:stretch>
        </p:blipFill>
        <p:spPr/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Cabot</a:t>
            </a:r>
            <a:endParaRPr lang="en-US" sz="4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Found Canada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Ca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034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Amerigo</a:t>
            </a:r>
            <a:r>
              <a:rPr lang="en-US" dirty="0" smtClean="0"/>
              <a:t> Vespucci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Explored east coast of S. America</a:t>
            </a:r>
          </a:p>
          <a:p>
            <a:endParaRPr lang="en-US" dirty="0"/>
          </a:p>
          <a:p>
            <a:r>
              <a:rPr lang="en-US" dirty="0" smtClean="0"/>
              <a:t>The Americas name sake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5"/>
          </p:nvPr>
        </p:nvPicPr>
        <p:blipFill>
          <a:blip r:embed="rId2"/>
          <a:srcRect l="-42857" r="-42857"/>
          <a:stretch>
            <a:fillRect/>
          </a:stretch>
        </p:blipFill>
        <p:spPr/>
      </p:pic>
      <p:pic>
        <p:nvPicPr>
          <p:cNvPr id="6" name="Content Placeholder 5" descr="VespucciVoyag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" b="1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244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Balboa</a:t>
            </a:r>
            <a:endParaRPr lang="en-US" dirty="0"/>
          </a:p>
        </p:txBody>
      </p:sp>
      <p:pic>
        <p:nvPicPr>
          <p:cNvPr id="5" name="Content Placeholder 4" descr="balbo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010" r="-203010"/>
          <a:stretch>
            <a:fillRect/>
          </a:stretch>
        </p:blipFill>
        <p:spPr>
          <a:xfrm>
            <a:off x="-570585" y="2065572"/>
            <a:ext cx="6870753" cy="18053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First explorer to see the Pacific Ocean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1637048"/>
            <a:ext cx="2800396" cy="25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301" y="3559778"/>
            <a:ext cx="6373262" cy="1162050"/>
          </a:xfrm>
        </p:spPr>
        <p:txBody>
          <a:bodyPr/>
          <a:lstStyle/>
          <a:p>
            <a:pPr algn="ctr"/>
            <a:r>
              <a:rPr lang="en-US" dirty="0" err="1" smtClean="0"/>
              <a:t>Magellen</a:t>
            </a:r>
            <a:endParaRPr lang="en-US" dirty="0"/>
          </a:p>
        </p:txBody>
      </p:sp>
      <p:pic>
        <p:nvPicPr>
          <p:cNvPr id="5" name="Picture Placeholder 4" descr="Magellan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13" r="-307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8301" y="4768026"/>
            <a:ext cx="6372774" cy="142956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First to try to sail completely around the world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Never made it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hlinkClick r:id="rId3"/>
              </a:rPr>
              <a:t>https://www.youtube.com/watch?v=pM-</a:t>
            </a:r>
            <a:r>
              <a:rPr lang="en-US" sz="2400" dirty="0" smtClean="0">
                <a:hlinkClick r:id="rId3"/>
              </a:rPr>
              <a:t>igYjn6E4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85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Ponce de Leon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Looked for the “Fountain of Youth”</a:t>
            </a:r>
          </a:p>
          <a:p>
            <a:endParaRPr lang="en-US" sz="2400" dirty="0"/>
          </a:p>
          <a:p>
            <a:r>
              <a:rPr lang="en-US" sz="2400" dirty="0" smtClean="0"/>
              <a:t>Pounced like a lion for fountain</a:t>
            </a:r>
            <a:endParaRPr lang="en-US" sz="2400" dirty="0"/>
          </a:p>
        </p:txBody>
      </p:sp>
      <p:pic>
        <p:nvPicPr>
          <p:cNvPr id="13" name="Content Placeholder 12" descr="poncedele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r="171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77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Cortés</a:t>
            </a:r>
            <a:endParaRPr lang="en-US" dirty="0"/>
          </a:p>
        </p:txBody>
      </p:sp>
      <p:pic>
        <p:nvPicPr>
          <p:cNvPr id="5" name="Content Placeholder 4" descr="aztec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37" b="-35037"/>
          <a:stretch>
            <a:fillRect/>
          </a:stretch>
        </p:blipFill>
        <p:spPr>
          <a:xfrm>
            <a:off x="914400" y="1735139"/>
            <a:ext cx="3330635" cy="37881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800" dirty="0"/>
              <a:t>Looked for </a:t>
            </a:r>
            <a:r>
              <a:rPr lang="en-US" sz="2800" dirty="0" smtClean="0"/>
              <a:t>gold in Mexico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Found the Aztecs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019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65</TotalTime>
  <Words>204</Words>
  <Application>Microsoft Macintosh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Early Explorers</vt:lpstr>
      <vt:lpstr>Marco Polo</vt:lpstr>
      <vt:lpstr>Christopher Columbus</vt:lpstr>
      <vt:lpstr>Cabot</vt:lpstr>
      <vt:lpstr>Amerigo Vespucci</vt:lpstr>
      <vt:lpstr>Balboa</vt:lpstr>
      <vt:lpstr>Magellen</vt:lpstr>
      <vt:lpstr>Ponce de Leon</vt:lpstr>
      <vt:lpstr>Cortés</vt:lpstr>
      <vt:lpstr>Coronado</vt:lpstr>
      <vt:lpstr>Pizarro</vt:lpstr>
      <vt:lpstr>De Soto</vt:lpstr>
      <vt:lpstr>Verrazano</vt:lpstr>
      <vt:lpstr>Cartier</vt:lpstr>
      <vt:lpstr>Hudson</vt:lpstr>
      <vt:lpstr>Kahoot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Explorers</dc:title>
  <dc:creator>Ashley Meyer</dc:creator>
  <cp:lastModifiedBy>Ashley Meyer</cp:lastModifiedBy>
  <cp:revision>14</cp:revision>
  <dcterms:created xsi:type="dcterms:W3CDTF">2016-11-03T02:55:37Z</dcterms:created>
  <dcterms:modified xsi:type="dcterms:W3CDTF">2016-11-03T13:43:14Z</dcterms:modified>
</cp:coreProperties>
</file>